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1"/>
    <p:restoredTop sz="94700"/>
  </p:normalViewPr>
  <p:slideViewPr>
    <p:cSldViewPr snapToGrid="0">
      <p:cViewPr varScale="1">
        <p:scale>
          <a:sx n="118" d="100"/>
          <a:sy n="118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1241</Words>
  <Application>Microsoft Macintosh PowerPoint</Application>
  <PresentationFormat>Widescreen</PresentationFormat>
  <Paragraphs>317</Paragraphs>
  <Slides>24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Aptos</vt:lpstr>
      <vt:lpstr>Arial</vt:lpstr>
      <vt:lpstr>Calibri</vt:lpstr>
      <vt:lpstr>Calibri Light</vt:lpstr>
      <vt:lpstr>var(--jp-code-font-family)</vt:lpstr>
      <vt:lpstr>Office Theme</vt:lpstr>
      <vt:lpstr>A BCP for the use of IRR DBs by IXP Route Servers</vt:lpstr>
      <vt:lpstr>BCP proposal</vt:lpstr>
      <vt:lpstr>Grace Period 1/2</vt:lpstr>
      <vt:lpstr>Grace Period 2/2</vt:lpstr>
      <vt:lpstr>What’s the impact if we apply this BCP now?</vt:lpstr>
      <vt:lpstr>Practical Analysis </vt:lpstr>
      <vt:lpstr>Analysis – Prefix amounts</vt:lpstr>
      <vt:lpstr>Analysis - Source </vt:lpstr>
      <vt:lpstr>Analysis – DB Distribution</vt:lpstr>
      <vt:lpstr>Analysis - Validity </vt:lpstr>
      <vt:lpstr>Analysis – Origin</vt:lpstr>
      <vt:lpstr>The problem with ARIN</vt:lpstr>
      <vt:lpstr>Legacy networks commonly seen in Europe</vt:lpstr>
      <vt:lpstr>A better classification of prefixes (IXPs)</vt:lpstr>
      <vt:lpstr>A better classification of prefixes (providers)</vt:lpstr>
      <vt:lpstr>Analysis –  My RADB objects</vt:lpstr>
      <vt:lpstr>Conclusions</vt:lpstr>
      <vt:lpstr>Collaboration with DE-CIX</vt:lpstr>
      <vt:lpstr>Simulated Scenarios</vt:lpstr>
      <vt:lpstr>Simulation Method</vt:lpstr>
      <vt:lpstr>DE-CIX toolchain AS filter/prefix loss</vt:lpstr>
      <vt:lpstr>Estimated traffic loss current vs. radb-and-rirs/rirs-only</vt:lpstr>
      <vt:lpstr>Key Takeaways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(Proposal)  A common policy for the use of IRR DB by IXP Route Servers</dc:title>
  <dc:subject/>
  <dc:creator>Stavros Konstantaras</dc:creator>
  <cp:keywords/>
  <dc:description/>
  <cp:lastModifiedBy>Stavros Konstantaras</cp:lastModifiedBy>
  <cp:revision>36</cp:revision>
  <dcterms:created xsi:type="dcterms:W3CDTF">2023-05-16T09:10:36Z</dcterms:created>
  <dcterms:modified xsi:type="dcterms:W3CDTF">2024-05-22T08:37:37Z</dcterms:modified>
  <cp:category/>
</cp:coreProperties>
</file>