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BB202C-316C-49A2-A7B3-8D041CBEF96E}" v="3" dt="2024-05-20T15:00:00.546"/>
  </p1510:revLst>
</p1510:revInfo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EMENT Herve INNOV/NET" userId="f9ae0aca-9b64-43a8-be5d-5a289448c520" providerId="ADAL" clId="{ACBB202C-316C-49A2-A7B3-8D041CBEF96E}"/>
    <pc:docChg chg="custSel mod modSld sldOrd modMainMaster">
      <pc:chgData name="CLEMENT Herve INNOV/NET" userId="f9ae0aca-9b64-43a8-be5d-5a289448c520" providerId="ADAL" clId="{ACBB202C-316C-49A2-A7B3-8D041CBEF96E}" dt="2024-05-20T15:13:18.605" v="271" actId="113"/>
      <pc:docMkLst>
        <pc:docMk/>
      </pc:docMkLst>
      <pc:sldChg chg="modSp mod">
        <pc:chgData name="CLEMENT Herve INNOV/NET" userId="f9ae0aca-9b64-43a8-be5d-5a289448c520" providerId="ADAL" clId="{ACBB202C-316C-49A2-A7B3-8D041CBEF96E}" dt="2024-05-20T15:13:18.605" v="271" actId="113"/>
        <pc:sldMkLst>
          <pc:docMk/>
          <pc:sldMk cId="0" sldId="257"/>
        </pc:sldMkLst>
        <pc:spChg chg="mod">
          <ac:chgData name="CLEMENT Herve INNOV/NET" userId="f9ae0aca-9b64-43a8-be5d-5a289448c520" providerId="ADAL" clId="{ACBB202C-316C-49A2-A7B3-8D041CBEF96E}" dt="2024-05-20T15:13:18.605" v="271" actId="113"/>
          <ac:spMkLst>
            <pc:docMk/>
            <pc:sldMk cId="0" sldId="257"/>
            <ac:spMk id="41986" creationId="{22CF7577-8AA7-EF44-A90B-FA75374B56BB}"/>
          </ac:spMkLst>
        </pc:spChg>
      </pc:sldChg>
      <pc:sldChg chg="modSp mod">
        <pc:chgData name="CLEMENT Herve INNOV/NET" userId="f9ae0aca-9b64-43a8-be5d-5a289448c520" providerId="ADAL" clId="{ACBB202C-316C-49A2-A7B3-8D041CBEF96E}" dt="2024-05-20T15:13:05.089" v="269" actId="255"/>
        <pc:sldMkLst>
          <pc:docMk/>
          <pc:sldMk cId="0" sldId="259"/>
        </pc:sldMkLst>
        <pc:spChg chg="mod">
          <ac:chgData name="CLEMENT Herve INNOV/NET" userId="f9ae0aca-9b64-43a8-be5d-5a289448c520" providerId="ADAL" clId="{ACBB202C-316C-49A2-A7B3-8D041CBEF96E}" dt="2024-05-20T14:11:41.412" v="105" actId="20577"/>
          <ac:spMkLst>
            <pc:docMk/>
            <pc:sldMk cId="0" sldId="259"/>
            <ac:spMk id="34819" creationId="{1558D6A9-10DC-0B44-9263-52AA686BCF67}"/>
          </ac:spMkLst>
        </pc:spChg>
        <pc:spChg chg="mod">
          <ac:chgData name="CLEMENT Herve INNOV/NET" userId="f9ae0aca-9b64-43a8-be5d-5a289448c520" providerId="ADAL" clId="{ACBB202C-316C-49A2-A7B3-8D041CBEF96E}" dt="2024-05-20T15:13:05.089" v="269" actId="255"/>
          <ac:spMkLst>
            <pc:docMk/>
            <pc:sldMk cId="0" sldId="259"/>
            <ac:spMk id="46082" creationId="{5E61DC06-B085-C245-8CD0-6B5B564D611B}"/>
          </ac:spMkLst>
        </pc:spChg>
      </pc:sldChg>
      <pc:sldChg chg="modSp mod">
        <pc:chgData name="CLEMENT Herve INNOV/NET" userId="f9ae0aca-9b64-43a8-be5d-5a289448c520" providerId="ADAL" clId="{ACBB202C-316C-49A2-A7B3-8D041CBEF96E}" dt="2024-05-20T15:08:27.250" v="264" actId="20577"/>
        <pc:sldMkLst>
          <pc:docMk/>
          <pc:sldMk cId="0" sldId="272"/>
        </pc:sldMkLst>
        <pc:spChg chg="mod">
          <ac:chgData name="CLEMENT Herve INNOV/NET" userId="f9ae0aca-9b64-43a8-be5d-5a289448c520" providerId="ADAL" clId="{ACBB202C-316C-49A2-A7B3-8D041CBEF96E}" dt="2024-05-20T15:08:27.250" v="264" actId="20577"/>
          <ac:spMkLst>
            <pc:docMk/>
            <pc:sldMk cId="0" sldId="272"/>
            <ac:spMk id="71682" creationId="{8F03E101-71F6-694F-9D52-118F2D8FB583}"/>
          </ac:spMkLst>
        </pc:spChg>
      </pc:sldChg>
      <pc:sldChg chg="modSp mod">
        <pc:chgData name="CLEMENT Herve INNOV/NET" userId="f9ae0aca-9b64-43a8-be5d-5a289448c520" providerId="ADAL" clId="{ACBB202C-316C-49A2-A7B3-8D041CBEF96E}" dt="2024-05-20T15:12:50.355" v="268" actId="255"/>
        <pc:sldMkLst>
          <pc:docMk/>
          <pc:sldMk cId="0" sldId="329"/>
        </pc:sldMkLst>
        <pc:spChg chg="mod">
          <ac:chgData name="CLEMENT Herve INNOV/NET" userId="f9ae0aca-9b64-43a8-be5d-5a289448c520" providerId="ADAL" clId="{ACBB202C-316C-49A2-A7B3-8D041CBEF96E}" dt="2024-05-20T15:12:50.355" v="268" actId="255"/>
          <ac:spMkLst>
            <pc:docMk/>
            <pc:sldMk cId="0" sldId="329"/>
            <ac:spMk id="45087" creationId="{F30C8F45-4B12-1340-B5B3-D9836F18789C}"/>
          </ac:spMkLst>
        </pc:spChg>
        <pc:graphicFrameChg chg="modGraphic">
          <ac:chgData name="CLEMENT Herve INNOV/NET" userId="f9ae0aca-9b64-43a8-be5d-5a289448c520" providerId="ADAL" clId="{ACBB202C-316C-49A2-A7B3-8D041CBEF96E}" dt="2024-05-20T14:10:09.113" v="77" actId="20577"/>
          <ac:graphicFrameMkLst>
            <pc:docMk/>
            <pc:sldMk cId="0" sldId="329"/>
            <ac:graphicFrameMk id="4" creationId="{DE6227CA-7B09-8443-81AF-6EC7DEB5989B}"/>
          </ac:graphicFrameMkLst>
        </pc:graphicFrameChg>
      </pc:sldChg>
      <pc:sldChg chg="modSp mod ord">
        <pc:chgData name="CLEMENT Herve INNOV/NET" userId="f9ae0aca-9b64-43a8-be5d-5a289448c520" providerId="ADAL" clId="{ACBB202C-316C-49A2-A7B3-8D041CBEF96E}" dt="2024-05-20T15:01:04.508" v="230" actId="255"/>
        <pc:sldMkLst>
          <pc:docMk/>
          <pc:sldMk cId="4210297973" sldId="339"/>
        </pc:sldMkLst>
        <pc:spChg chg="mod">
          <ac:chgData name="CLEMENT Herve INNOV/NET" userId="f9ae0aca-9b64-43a8-be5d-5a289448c520" providerId="ADAL" clId="{ACBB202C-316C-49A2-A7B3-8D041CBEF96E}" dt="2024-05-20T15:01:04.508" v="230" actId="255"/>
          <ac:spMkLst>
            <pc:docMk/>
            <pc:sldMk cId="4210297973" sldId="339"/>
            <ac:spMk id="6" creationId="{413888D4-C43E-DB42-9303-EAFB7BDFF712}"/>
          </ac:spMkLst>
        </pc:spChg>
        <pc:spChg chg="mod">
          <ac:chgData name="CLEMENT Herve INNOV/NET" userId="f9ae0aca-9b64-43a8-be5d-5a289448c520" providerId="ADAL" clId="{ACBB202C-316C-49A2-A7B3-8D041CBEF96E}" dt="2024-05-20T15:00:00.546" v="228" actId="1076"/>
          <ac:spMkLst>
            <pc:docMk/>
            <pc:sldMk cId="4210297973" sldId="339"/>
            <ac:spMk id="38915" creationId="{572FBCA8-53B9-2948-8C36-C544557B75DD}"/>
          </ac:spMkLst>
        </pc:spChg>
      </pc:sldChg>
      <pc:sldChg chg="modSp mod">
        <pc:chgData name="CLEMENT Herve INNOV/NET" userId="f9ae0aca-9b64-43a8-be5d-5a289448c520" providerId="ADAL" clId="{ACBB202C-316C-49A2-A7B3-8D041CBEF96E}" dt="2024-05-20T14:52:06.659" v="227" actId="1076"/>
        <pc:sldMkLst>
          <pc:docMk/>
          <pc:sldMk cId="1855489810" sldId="340"/>
        </pc:sldMkLst>
        <pc:spChg chg="mod">
          <ac:chgData name="CLEMENT Herve INNOV/NET" userId="f9ae0aca-9b64-43a8-be5d-5a289448c520" providerId="ADAL" clId="{ACBB202C-316C-49A2-A7B3-8D041CBEF96E}" dt="2024-05-20T14:47:24.748" v="155" actId="1076"/>
          <ac:spMkLst>
            <pc:docMk/>
            <pc:sldMk cId="1855489810" sldId="340"/>
            <ac:spMk id="6" creationId="{70CFF95D-CC66-8999-DB9C-738F992678E0}"/>
          </ac:spMkLst>
        </pc:spChg>
        <pc:spChg chg="mod">
          <ac:chgData name="CLEMENT Herve INNOV/NET" userId="f9ae0aca-9b64-43a8-be5d-5a289448c520" providerId="ADAL" clId="{ACBB202C-316C-49A2-A7B3-8D041CBEF96E}" dt="2024-05-20T14:51:52.955" v="226" actId="948"/>
          <ac:spMkLst>
            <pc:docMk/>
            <pc:sldMk cId="1855489810" sldId="340"/>
            <ac:spMk id="38915" creationId="{A8081642-57AF-47A5-BFA6-DB8C8E9444A5}"/>
          </ac:spMkLst>
        </pc:spChg>
        <pc:graphicFrameChg chg="mod">
          <ac:chgData name="CLEMENT Herve INNOV/NET" userId="f9ae0aca-9b64-43a8-be5d-5a289448c520" providerId="ADAL" clId="{ACBB202C-316C-49A2-A7B3-8D041CBEF96E}" dt="2024-05-20T14:52:06.659" v="227" actId="1076"/>
          <ac:graphicFrameMkLst>
            <pc:docMk/>
            <pc:sldMk cId="1855489810" sldId="340"/>
            <ac:graphicFrameMk id="2" creationId="{88B6A050-AA8E-0E6E-5592-1B93537EB747}"/>
          </ac:graphicFrameMkLst>
        </pc:graphicFrameChg>
      </pc:sldChg>
      <pc:sldChg chg="modSp mod">
        <pc:chgData name="CLEMENT Herve INNOV/NET" userId="f9ae0aca-9b64-43a8-be5d-5a289448c520" providerId="ADAL" clId="{ACBB202C-316C-49A2-A7B3-8D041CBEF96E}" dt="2024-05-20T14:05:12.546" v="40" actId="947"/>
        <pc:sldMkLst>
          <pc:docMk/>
          <pc:sldMk cId="588628639" sldId="341"/>
        </pc:sldMkLst>
        <pc:spChg chg="mod">
          <ac:chgData name="CLEMENT Herve INNOV/NET" userId="f9ae0aca-9b64-43a8-be5d-5a289448c520" providerId="ADAL" clId="{ACBB202C-316C-49A2-A7B3-8D041CBEF96E}" dt="2024-05-20T14:05:12.546" v="40" actId="947"/>
          <ac:spMkLst>
            <pc:docMk/>
            <pc:sldMk cId="588628639" sldId="341"/>
            <ac:spMk id="28674" creationId="{316E745E-35ED-B646-B732-244CFA894183}"/>
          </ac:spMkLst>
        </pc:spChg>
      </pc:sldChg>
      <pc:sldChg chg="modSp mod">
        <pc:chgData name="CLEMENT Herve INNOV/NET" userId="f9ae0aca-9b64-43a8-be5d-5a289448c520" providerId="ADAL" clId="{ACBB202C-316C-49A2-A7B3-8D041CBEF96E}" dt="2024-05-20T14:23:22.057" v="153" actId="20577"/>
        <pc:sldMkLst>
          <pc:docMk/>
          <pc:sldMk cId="628696847" sldId="342"/>
        </pc:sldMkLst>
        <pc:spChg chg="mod">
          <ac:chgData name="CLEMENT Herve INNOV/NET" userId="f9ae0aca-9b64-43a8-be5d-5a289448c520" providerId="ADAL" clId="{ACBB202C-316C-49A2-A7B3-8D041CBEF96E}" dt="2024-05-20T14:23:22.057" v="153" actId="20577"/>
          <ac:spMkLst>
            <pc:docMk/>
            <pc:sldMk cId="628696847" sldId="342"/>
            <ac:spMk id="6" creationId="{413888D4-C43E-DB42-9303-EAFB7BDFF712}"/>
          </ac:spMkLst>
        </pc:spChg>
      </pc:sldChg>
      <pc:sldChg chg="modSp mod">
        <pc:chgData name="CLEMENT Herve INNOV/NET" userId="f9ae0aca-9b64-43a8-be5d-5a289448c520" providerId="ADAL" clId="{ACBB202C-316C-49A2-A7B3-8D041CBEF96E}" dt="2024-05-20T15:12:38.455" v="266" actId="1076"/>
        <pc:sldMkLst>
          <pc:docMk/>
          <pc:sldMk cId="1132057974" sldId="343"/>
        </pc:sldMkLst>
        <pc:spChg chg="mod">
          <ac:chgData name="CLEMENT Herve INNOV/NET" userId="f9ae0aca-9b64-43a8-be5d-5a289448c520" providerId="ADAL" clId="{ACBB202C-316C-49A2-A7B3-8D041CBEF96E}" dt="2024-05-20T15:12:38.455" v="266" actId="1076"/>
          <ac:spMkLst>
            <pc:docMk/>
            <pc:sldMk cId="1132057974" sldId="343"/>
            <ac:spMk id="2" creationId="{B716DC8F-030D-1C7F-56DB-549378A2DC45}"/>
          </ac:spMkLst>
        </pc:spChg>
      </pc:sldChg>
      <pc:sldChg chg="modSp mod">
        <pc:chgData name="CLEMENT Herve INNOV/NET" userId="f9ae0aca-9b64-43a8-be5d-5a289448c520" providerId="ADAL" clId="{ACBB202C-316C-49A2-A7B3-8D041CBEF96E}" dt="2024-05-20T15:07:57.245" v="259" actId="20577"/>
        <pc:sldMkLst>
          <pc:docMk/>
          <pc:sldMk cId="1860083113" sldId="345"/>
        </pc:sldMkLst>
        <pc:spChg chg="mod">
          <ac:chgData name="CLEMENT Herve INNOV/NET" userId="f9ae0aca-9b64-43a8-be5d-5a289448c520" providerId="ADAL" clId="{ACBB202C-316C-49A2-A7B3-8D041CBEF96E}" dt="2024-05-20T15:07:57.245" v="259" actId="20577"/>
          <ac:spMkLst>
            <pc:docMk/>
            <pc:sldMk cId="1860083113" sldId="345"/>
            <ac:spMk id="4" creationId="{4D52A6A7-CF03-BD6B-4C9D-3C20165300CC}"/>
          </ac:spMkLst>
        </pc:spChg>
        <pc:spChg chg="mod">
          <ac:chgData name="CLEMENT Herve INNOV/NET" userId="f9ae0aca-9b64-43a8-be5d-5a289448c520" providerId="ADAL" clId="{ACBB202C-316C-49A2-A7B3-8D041CBEF96E}" dt="2024-05-20T15:07:28.175" v="257" actId="20577"/>
          <ac:spMkLst>
            <pc:docMk/>
            <pc:sldMk cId="1860083113" sldId="345"/>
            <ac:spMk id="7" creationId="{5F0E24E5-18DE-54A8-36FE-28D4AD20E118}"/>
          </ac:spMkLst>
        </pc:spChg>
      </pc:sldChg>
      <pc:sldChg chg="modSp mod">
        <pc:chgData name="CLEMENT Herve INNOV/NET" userId="f9ae0aca-9b64-43a8-be5d-5a289448c520" providerId="ADAL" clId="{ACBB202C-316C-49A2-A7B3-8D041CBEF96E}" dt="2024-05-20T15:07:06.224" v="249" actId="20577"/>
        <pc:sldMkLst>
          <pc:docMk/>
          <pc:sldMk cId="1590589809" sldId="346"/>
        </pc:sldMkLst>
        <pc:spChg chg="mod">
          <ac:chgData name="CLEMENT Herve INNOV/NET" userId="f9ae0aca-9b64-43a8-be5d-5a289448c520" providerId="ADAL" clId="{ACBB202C-316C-49A2-A7B3-8D041CBEF96E}" dt="2024-05-20T15:04:08.538" v="241" actId="207"/>
          <ac:spMkLst>
            <pc:docMk/>
            <pc:sldMk cId="1590589809" sldId="346"/>
            <ac:spMk id="4" creationId="{4D52A6A7-CF03-BD6B-4C9D-3C20165300CC}"/>
          </ac:spMkLst>
        </pc:spChg>
        <pc:spChg chg="mod">
          <ac:chgData name="CLEMENT Herve INNOV/NET" userId="f9ae0aca-9b64-43a8-be5d-5a289448c520" providerId="ADAL" clId="{ACBB202C-316C-49A2-A7B3-8D041CBEF96E}" dt="2024-05-20T15:07:06.224" v="249" actId="20577"/>
          <ac:spMkLst>
            <pc:docMk/>
            <pc:sldMk cId="1590589809" sldId="346"/>
            <ac:spMk id="7" creationId="{5F0E24E5-18DE-54A8-36FE-28D4AD20E118}"/>
          </ac:spMkLst>
        </pc:spChg>
      </pc:sldChg>
      <pc:sldMasterChg chg="delSp mod">
        <pc:chgData name="CLEMENT Herve INNOV/NET" userId="f9ae0aca-9b64-43a8-be5d-5a289448c520" providerId="ADAL" clId="{ACBB202C-316C-49A2-A7B3-8D041CBEF96E}" dt="2024-05-20T14:04:27.028" v="14" actId="33475"/>
        <pc:sldMasterMkLst>
          <pc:docMk/>
          <pc:sldMasterMk cId="0" sldId="2147483648"/>
        </pc:sldMasterMkLst>
        <pc:spChg chg="del">
          <ac:chgData name="CLEMENT Herve INNOV/NET" userId="f9ae0aca-9b64-43a8-be5d-5a289448c520" providerId="ADAL" clId="{ACBB202C-316C-49A2-A7B3-8D041CBEF96E}" dt="2024-05-20T14:04:27.028" v="14" actId="33475"/>
          <ac:spMkLst>
            <pc:docMk/>
            <pc:sldMasterMk cId="0" sldId="2147483648"/>
            <ac:spMk id="3" creationId="{FF7C365A-EFE2-A763-800F-E88EAF7A1CD1}"/>
          </ac:spMkLst>
        </pc:spChg>
      </pc:sldMasterChg>
      <pc:sldMasterChg chg="delSp mod">
        <pc:chgData name="CLEMENT Herve INNOV/NET" userId="f9ae0aca-9b64-43a8-be5d-5a289448c520" providerId="ADAL" clId="{ACBB202C-316C-49A2-A7B3-8D041CBEF96E}" dt="2024-05-20T14:04:27.028" v="14" actId="33475"/>
        <pc:sldMasterMkLst>
          <pc:docMk/>
          <pc:sldMasterMk cId="0" sldId="2147483649"/>
        </pc:sldMasterMkLst>
        <pc:spChg chg="del">
          <ac:chgData name="CLEMENT Herve INNOV/NET" userId="f9ae0aca-9b64-43a8-be5d-5a289448c520" providerId="ADAL" clId="{ACBB202C-316C-49A2-A7B3-8D041CBEF96E}" dt="2024-05-20T14:04:27.028" v="14" actId="33475"/>
          <ac:spMkLst>
            <pc:docMk/>
            <pc:sldMasterMk cId="0" sldId="2147483649"/>
            <ac:spMk id="4" creationId="{4CAA45DF-5831-F2F5-3A94-092DF743B921}"/>
          </ac:spMkLst>
        </pc:spChg>
      </pc:sldMasterChg>
      <pc:sldMasterChg chg="delSp mod">
        <pc:chgData name="CLEMENT Herve INNOV/NET" userId="f9ae0aca-9b64-43a8-be5d-5a289448c520" providerId="ADAL" clId="{ACBB202C-316C-49A2-A7B3-8D041CBEF96E}" dt="2024-05-20T14:04:27.028" v="14" actId="33475"/>
        <pc:sldMasterMkLst>
          <pc:docMk/>
          <pc:sldMasterMk cId="0" sldId="2147483650"/>
        </pc:sldMasterMkLst>
        <pc:spChg chg="del">
          <ac:chgData name="CLEMENT Herve INNOV/NET" userId="f9ae0aca-9b64-43a8-be5d-5a289448c520" providerId="ADAL" clId="{ACBB202C-316C-49A2-A7B3-8D041CBEF96E}" dt="2024-05-20T14:04:27.028" v="14" actId="33475"/>
          <ac:spMkLst>
            <pc:docMk/>
            <pc:sldMasterMk cId="0" sldId="2147483650"/>
            <ac:spMk id="4" creationId="{1A8273B0-6465-C459-05BA-109DE7D101E6}"/>
          </ac:spMkLst>
        </pc:spChg>
      </pc:sldMasterChg>
    </pc:docChg>
  </pc:docChgLst>
  <pc:docChgLst>
    <pc:chgData name="Kevin Blumberg" userId="6a25b4ff-5824-41b9-84cb-2cae119256d9" providerId="ADAL" clId="{171B02C0-83AE-4ECA-A4DA-4DE34466D2CD}"/>
    <pc:docChg chg="undo custSel addSld delSld modSld sldOrd">
      <pc:chgData name="Kevin Blumberg" userId="6a25b4ff-5824-41b9-84cb-2cae119256d9" providerId="ADAL" clId="{171B02C0-83AE-4ECA-A4DA-4DE34466D2CD}" dt="2024-04-11T14:50:11.610" v="1919" actId="47"/>
      <pc:docMkLst>
        <pc:docMk/>
      </pc:docMkLst>
      <pc:sldChg chg="modSp mod">
        <pc:chgData name="Kevin Blumberg" userId="6a25b4ff-5824-41b9-84cb-2cae119256d9" providerId="ADAL" clId="{171B02C0-83AE-4ECA-A4DA-4DE34466D2CD}" dt="2024-04-11T13:40:05.467" v="418" actId="14100"/>
        <pc:sldMkLst>
          <pc:docMk/>
          <pc:sldMk cId="0" sldId="257"/>
        </pc:sldMkLst>
        <pc:spChg chg="mod">
          <ac:chgData name="Kevin Blumberg" userId="6a25b4ff-5824-41b9-84cb-2cae119256d9" providerId="ADAL" clId="{171B02C0-83AE-4ECA-A4DA-4DE34466D2CD}" dt="2024-04-11T13:40:05.467" v="418" actId="14100"/>
          <ac:spMkLst>
            <pc:docMk/>
            <pc:sldMk cId="0" sldId="257"/>
            <ac:spMk id="41986" creationId="{22CF7577-8AA7-EF44-A90B-FA75374B56BB}"/>
          </ac:spMkLst>
        </pc:spChg>
        <pc:graphicFrameChg chg="modGraphic">
          <ac:chgData name="Kevin Blumberg" userId="6a25b4ff-5824-41b9-84cb-2cae119256d9" providerId="ADAL" clId="{171B02C0-83AE-4ECA-A4DA-4DE34466D2CD}" dt="2024-04-11T12:59:46.394" v="272" actId="207"/>
          <ac:graphicFrameMkLst>
            <pc:docMk/>
            <pc:sldMk cId="0" sldId="257"/>
            <ac:graphicFrameMk id="7171" creationId="{A6024A46-F4FE-DE4F-B469-12E85CAE5D80}"/>
          </ac:graphicFrameMkLst>
        </pc:graphicFrameChg>
      </pc:sldChg>
      <pc:sldChg chg="modSp mod">
        <pc:chgData name="Kevin Blumberg" userId="6a25b4ff-5824-41b9-84cb-2cae119256d9" providerId="ADAL" clId="{171B02C0-83AE-4ECA-A4DA-4DE34466D2CD}" dt="2024-04-11T13:40:21.706" v="424" actId="122"/>
        <pc:sldMkLst>
          <pc:docMk/>
          <pc:sldMk cId="0" sldId="259"/>
        </pc:sldMkLst>
        <pc:spChg chg="mod">
          <ac:chgData name="Kevin Blumberg" userId="6a25b4ff-5824-41b9-84cb-2cae119256d9" providerId="ADAL" clId="{171B02C0-83AE-4ECA-A4DA-4DE34466D2CD}" dt="2024-04-11T13:02:51.844" v="306" actId="20577"/>
          <ac:spMkLst>
            <pc:docMk/>
            <pc:sldMk cId="0" sldId="259"/>
            <ac:spMk id="34819" creationId="{1558D6A9-10DC-0B44-9263-52AA686BCF67}"/>
          </ac:spMkLst>
        </pc:spChg>
        <pc:spChg chg="mod">
          <ac:chgData name="Kevin Blumberg" userId="6a25b4ff-5824-41b9-84cb-2cae119256d9" providerId="ADAL" clId="{171B02C0-83AE-4ECA-A4DA-4DE34466D2CD}" dt="2024-04-11T13:40:21.706" v="424" actId="122"/>
          <ac:spMkLst>
            <pc:docMk/>
            <pc:sldMk cId="0" sldId="259"/>
            <ac:spMk id="46082" creationId="{5E61DC06-B085-C245-8CD0-6B5B564D611B}"/>
          </ac:spMkLst>
        </pc:spChg>
      </pc:sldChg>
      <pc:sldChg chg="modSp mod">
        <pc:chgData name="Kevin Blumberg" userId="6a25b4ff-5824-41b9-84cb-2cae119256d9" providerId="ADAL" clId="{171B02C0-83AE-4ECA-A4DA-4DE34466D2CD}" dt="2024-04-11T13:35:55.278" v="310" actId="207"/>
        <pc:sldMkLst>
          <pc:docMk/>
          <pc:sldMk cId="0" sldId="272"/>
        </pc:sldMkLst>
        <pc:spChg chg="mod">
          <ac:chgData name="Kevin Blumberg" userId="6a25b4ff-5824-41b9-84cb-2cae119256d9" providerId="ADAL" clId="{171B02C0-83AE-4ECA-A4DA-4DE34466D2CD}" dt="2024-04-11T13:35:55.278" v="310" actId="207"/>
          <ac:spMkLst>
            <pc:docMk/>
            <pc:sldMk cId="0" sldId="272"/>
            <ac:spMk id="71682" creationId="{8F03E101-71F6-694F-9D52-118F2D8FB583}"/>
          </ac:spMkLst>
        </pc:spChg>
      </pc:sldChg>
      <pc:sldChg chg="modSp mod">
        <pc:chgData name="Kevin Blumberg" userId="6a25b4ff-5824-41b9-84cb-2cae119256d9" providerId="ADAL" clId="{171B02C0-83AE-4ECA-A4DA-4DE34466D2CD}" dt="2024-04-11T13:40:13.069" v="421" actId="122"/>
        <pc:sldMkLst>
          <pc:docMk/>
          <pc:sldMk cId="0" sldId="329"/>
        </pc:sldMkLst>
        <pc:spChg chg="mod">
          <ac:chgData name="Kevin Blumberg" userId="6a25b4ff-5824-41b9-84cb-2cae119256d9" providerId="ADAL" clId="{171B02C0-83AE-4ECA-A4DA-4DE34466D2CD}" dt="2024-04-11T13:40:13.069" v="421" actId="122"/>
          <ac:spMkLst>
            <pc:docMk/>
            <pc:sldMk cId="0" sldId="329"/>
            <ac:spMk id="45087" creationId="{F30C8F45-4B12-1340-B5B3-D9836F18789C}"/>
          </ac:spMkLst>
        </pc:spChg>
        <pc:graphicFrameChg chg="mod modGraphic">
          <ac:chgData name="Kevin Blumberg" userId="6a25b4ff-5824-41b9-84cb-2cae119256d9" providerId="ADAL" clId="{171B02C0-83AE-4ECA-A4DA-4DE34466D2CD}" dt="2024-04-11T13:00:52.440" v="280" actId="1076"/>
          <ac:graphicFrameMkLst>
            <pc:docMk/>
            <pc:sldMk cId="0" sldId="329"/>
            <ac:graphicFrameMk id="4" creationId="{DE6227CA-7B09-8443-81AF-6EC7DEB5989B}"/>
          </ac:graphicFrameMkLst>
        </pc:graphicFrameChg>
        <pc:picChg chg="mod">
          <ac:chgData name="Kevin Blumberg" userId="6a25b4ff-5824-41b9-84cb-2cae119256d9" providerId="ADAL" clId="{171B02C0-83AE-4ECA-A4DA-4DE34466D2CD}" dt="2024-04-11T13:01:18.091" v="285" actId="1076"/>
          <ac:picMkLst>
            <pc:docMk/>
            <pc:sldMk cId="0" sldId="329"/>
            <ac:picMk id="32801" creationId="{45B15B4E-7BBC-A34D-A107-C0B7B6BBCD1B}"/>
          </ac:picMkLst>
        </pc:picChg>
        <pc:picChg chg="mod">
          <ac:chgData name="Kevin Blumberg" userId="6a25b4ff-5824-41b9-84cb-2cae119256d9" providerId="ADAL" clId="{171B02C0-83AE-4ECA-A4DA-4DE34466D2CD}" dt="2024-04-11T13:01:04.225" v="282" actId="1076"/>
          <ac:picMkLst>
            <pc:docMk/>
            <pc:sldMk cId="0" sldId="329"/>
            <ac:picMk id="32803" creationId="{3D63D36F-7F1E-8F46-919A-B9191A3F53A4}"/>
          </ac:picMkLst>
        </pc:picChg>
        <pc:picChg chg="mod">
          <ac:chgData name="Kevin Blumberg" userId="6a25b4ff-5824-41b9-84cb-2cae119256d9" providerId="ADAL" clId="{171B02C0-83AE-4ECA-A4DA-4DE34466D2CD}" dt="2024-04-11T13:01:31.682" v="289" actId="1076"/>
          <ac:picMkLst>
            <pc:docMk/>
            <pc:sldMk cId="0" sldId="329"/>
            <ac:picMk id="32804" creationId="{046045C3-506F-4A4A-A6EA-6FF03990ACC6}"/>
          </ac:picMkLst>
        </pc:picChg>
        <pc:picChg chg="mod">
          <ac:chgData name="Kevin Blumberg" userId="6a25b4ff-5824-41b9-84cb-2cae119256d9" providerId="ADAL" clId="{171B02C0-83AE-4ECA-A4DA-4DE34466D2CD}" dt="2024-04-11T13:00:56.696" v="281" actId="1076"/>
          <ac:picMkLst>
            <pc:docMk/>
            <pc:sldMk cId="0" sldId="329"/>
            <ac:picMk id="32805" creationId="{98BD9D02-029E-1C4D-818F-F258ED825068}"/>
          </ac:picMkLst>
        </pc:picChg>
        <pc:picChg chg="mod">
          <ac:chgData name="Kevin Blumberg" userId="6a25b4ff-5824-41b9-84cb-2cae119256d9" providerId="ADAL" clId="{171B02C0-83AE-4ECA-A4DA-4DE34466D2CD}" dt="2024-04-11T13:01:29.645" v="288" actId="1076"/>
          <ac:picMkLst>
            <pc:docMk/>
            <pc:sldMk cId="0" sldId="329"/>
            <ac:picMk id="32806" creationId="{EB806FE7-8EBC-7548-80FE-2D594CEE269C}"/>
          </ac:picMkLst>
        </pc:picChg>
      </pc:sldChg>
      <pc:sldChg chg="modSp mod">
        <pc:chgData name="Kevin Blumberg" userId="6a25b4ff-5824-41b9-84cb-2cae119256d9" providerId="ADAL" clId="{171B02C0-83AE-4ECA-A4DA-4DE34466D2CD}" dt="2024-04-11T13:40:37.786" v="430" actId="122"/>
        <pc:sldMkLst>
          <pc:docMk/>
          <pc:sldMk cId="0" sldId="335"/>
        </pc:sldMkLst>
        <pc:spChg chg="mod">
          <ac:chgData name="Kevin Blumberg" userId="6a25b4ff-5824-41b9-84cb-2cae119256d9" providerId="ADAL" clId="{171B02C0-83AE-4ECA-A4DA-4DE34466D2CD}" dt="2024-04-11T13:40:37.786" v="430" actId="122"/>
          <ac:spMkLst>
            <pc:docMk/>
            <pc:sldMk cId="0" sldId="335"/>
            <ac:spMk id="6" creationId="{413888D4-C43E-DB42-9303-EAFB7BDFF712}"/>
          </ac:spMkLst>
        </pc:spChg>
      </pc:sldChg>
      <pc:sldChg chg="modSp mod">
        <pc:chgData name="Kevin Blumberg" userId="6a25b4ff-5824-41b9-84cb-2cae119256d9" providerId="ADAL" clId="{171B02C0-83AE-4ECA-A4DA-4DE34466D2CD}" dt="2024-04-11T13:40:28.854" v="427" actId="122"/>
        <pc:sldMkLst>
          <pc:docMk/>
          <pc:sldMk cId="0" sldId="338"/>
        </pc:sldMkLst>
        <pc:spChg chg="mod">
          <ac:chgData name="Kevin Blumberg" userId="6a25b4ff-5824-41b9-84cb-2cae119256d9" providerId="ADAL" clId="{171B02C0-83AE-4ECA-A4DA-4DE34466D2CD}" dt="2024-04-11T13:40:28.854" v="427" actId="122"/>
          <ac:spMkLst>
            <pc:docMk/>
            <pc:sldMk cId="0" sldId="338"/>
            <ac:spMk id="6" creationId="{76FA37F8-E924-8949-A9E6-56A71B9B4833}"/>
          </ac:spMkLst>
        </pc:spChg>
        <pc:spChg chg="mod">
          <ac:chgData name="Kevin Blumberg" userId="6a25b4ff-5824-41b9-84cb-2cae119256d9" providerId="ADAL" clId="{171B02C0-83AE-4ECA-A4DA-4DE34466D2CD}" dt="2024-04-11T13:00:26.904" v="278" actId="207"/>
          <ac:spMkLst>
            <pc:docMk/>
            <pc:sldMk cId="0" sldId="338"/>
            <ac:spMk id="36866" creationId="{94538210-BC61-B948-9CAB-B205E3D2FB8E}"/>
          </ac:spMkLst>
        </pc:spChg>
      </pc:sldChg>
      <pc:sldChg chg="modSp mod">
        <pc:chgData name="Kevin Blumberg" userId="6a25b4ff-5824-41b9-84cb-2cae119256d9" providerId="ADAL" clId="{171B02C0-83AE-4ECA-A4DA-4DE34466D2CD}" dt="2024-04-11T14:15:24.072" v="1918" actId="20577"/>
        <pc:sldMkLst>
          <pc:docMk/>
          <pc:sldMk cId="4210297973" sldId="339"/>
        </pc:sldMkLst>
        <pc:spChg chg="mod">
          <ac:chgData name="Kevin Blumberg" userId="6a25b4ff-5824-41b9-84cb-2cae119256d9" providerId="ADAL" clId="{171B02C0-83AE-4ECA-A4DA-4DE34466D2CD}" dt="2024-04-11T13:40:56.176" v="436" actId="122"/>
          <ac:spMkLst>
            <pc:docMk/>
            <pc:sldMk cId="4210297973" sldId="339"/>
            <ac:spMk id="6" creationId="{413888D4-C43E-DB42-9303-EAFB7BDFF712}"/>
          </ac:spMkLst>
        </pc:spChg>
        <pc:spChg chg="mod">
          <ac:chgData name="Kevin Blumberg" userId="6a25b4ff-5824-41b9-84cb-2cae119256d9" providerId="ADAL" clId="{171B02C0-83AE-4ECA-A4DA-4DE34466D2CD}" dt="2024-04-11T14:15:24.072" v="1918" actId="20577"/>
          <ac:spMkLst>
            <pc:docMk/>
            <pc:sldMk cId="4210297973" sldId="339"/>
            <ac:spMk id="38915" creationId="{572FBCA8-53B9-2948-8C36-C544557B75DD}"/>
          </ac:spMkLst>
        </pc:spChg>
      </pc:sldChg>
      <pc:sldChg chg="modSp mod">
        <pc:chgData name="Kevin Blumberg" userId="6a25b4ff-5824-41b9-84cb-2cae119256d9" providerId="ADAL" clId="{171B02C0-83AE-4ECA-A4DA-4DE34466D2CD}" dt="2024-04-11T13:40:46.079" v="433" actId="122"/>
        <pc:sldMkLst>
          <pc:docMk/>
          <pc:sldMk cId="1855489810" sldId="340"/>
        </pc:sldMkLst>
        <pc:spChg chg="mod">
          <ac:chgData name="Kevin Blumberg" userId="6a25b4ff-5824-41b9-84cb-2cae119256d9" providerId="ADAL" clId="{171B02C0-83AE-4ECA-A4DA-4DE34466D2CD}" dt="2024-04-11T13:40:46.079" v="433" actId="122"/>
          <ac:spMkLst>
            <pc:docMk/>
            <pc:sldMk cId="1855489810" sldId="340"/>
            <ac:spMk id="6" creationId="{70CFF95D-CC66-8999-DB9C-738F992678E0}"/>
          </ac:spMkLst>
        </pc:spChg>
        <pc:spChg chg="mod">
          <ac:chgData name="Kevin Blumberg" userId="6a25b4ff-5824-41b9-84cb-2cae119256d9" providerId="ADAL" clId="{171B02C0-83AE-4ECA-A4DA-4DE34466D2CD}" dt="2024-04-11T13:35:34.372" v="307" actId="207"/>
          <ac:spMkLst>
            <pc:docMk/>
            <pc:sldMk cId="1855489810" sldId="340"/>
            <ac:spMk id="38915" creationId="{A8081642-57AF-47A5-BFA6-DB8C8E9444A5}"/>
          </ac:spMkLst>
        </pc:spChg>
        <pc:graphicFrameChg chg="modGraphic">
          <ac:chgData name="Kevin Blumberg" userId="6a25b4ff-5824-41b9-84cb-2cae119256d9" providerId="ADAL" clId="{171B02C0-83AE-4ECA-A4DA-4DE34466D2CD}" dt="2024-04-11T13:35:38.245" v="308" actId="207"/>
          <ac:graphicFrameMkLst>
            <pc:docMk/>
            <pc:sldMk cId="1855489810" sldId="340"/>
            <ac:graphicFrameMk id="2" creationId="{88B6A050-AA8E-0E6E-5592-1B93537EB747}"/>
          </ac:graphicFrameMkLst>
        </pc:graphicFrameChg>
      </pc:sldChg>
      <pc:sldChg chg="modSp mod">
        <pc:chgData name="Kevin Blumberg" userId="6a25b4ff-5824-41b9-84cb-2cae119256d9" providerId="ADAL" clId="{171B02C0-83AE-4ECA-A4DA-4DE34466D2CD}" dt="2024-04-11T12:49:21.384" v="23" actId="33524"/>
        <pc:sldMkLst>
          <pc:docMk/>
          <pc:sldMk cId="588628639" sldId="341"/>
        </pc:sldMkLst>
        <pc:spChg chg="mod">
          <ac:chgData name="Kevin Blumberg" userId="6a25b4ff-5824-41b9-84cb-2cae119256d9" providerId="ADAL" clId="{171B02C0-83AE-4ECA-A4DA-4DE34466D2CD}" dt="2024-04-11T12:49:21.384" v="23" actId="33524"/>
          <ac:spMkLst>
            <pc:docMk/>
            <pc:sldMk cId="588628639" sldId="341"/>
            <ac:spMk id="28674" creationId="{316E745E-35ED-B646-B732-244CFA894183}"/>
          </ac:spMkLst>
        </pc:spChg>
      </pc:sldChg>
      <pc:sldChg chg="modSp mod ord">
        <pc:chgData name="Kevin Blumberg" userId="6a25b4ff-5824-41b9-84cb-2cae119256d9" providerId="ADAL" clId="{171B02C0-83AE-4ECA-A4DA-4DE34466D2CD}" dt="2024-04-11T13:41:04.155" v="439" actId="122"/>
        <pc:sldMkLst>
          <pc:docMk/>
          <pc:sldMk cId="628696847" sldId="342"/>
        </pc:sldMkLst>
        <pc:spChg chg="mod">
          <ac:chgData name="Kevin Blumberg" userId="6a25b4ff-5824-41b9-84cb-2cae119256d9" providerId="ADAL" clId="{171B02C0-83AE-4ECA-A4DA-4DE34466D2CD}" dt="2024-04-11T13:41:04.155" v="439" actId="122"/>
          <ac:spMkLst>
            <pc:docMk/>
            <pc:sldMk cId="628696847" sldId="342"/>
            <ac:spMk id="6" creationId="{413888D4-C43E-DB42-9303-EAFB7BDFF712}"/>
          </ac:spMkLst>
        </pc:spChg>
        <pc:spChg chg="mod">
          <ac:chgData name="Kevin Blumberg" userId="6a25b4ff-5824-41b9-84cb-2cae119256d9" providerId="ADAL" clId="{171B02C0-83AE-4ECA-A4DA-4DE34466D2CD}" dt="2024-04-11T12:57:48.457" v="253" actId="1076"/>
          <ac:spMkLst>
            <pc:docMk/>
            <pc:sldMk cId="628696847" sldId="342"/>
            <ac:spMk id="38915" creationId="{572FBCA8-53B9-2948-8C36-C544557B75DD}"/>
          </ac:spMkLst>
        </pc:spChg>
      </pc:sldChg>
      <pc:sldChg chg="modSp mod">
        <pc:chgData name="Kevin Blumberg" userId="6a25b4ff-5824-41b9-84cb-2cae119256d9" providerId="ADAL" clId="{171B02C0-83AE-4ECA-A4DA-4DE34466D2CD}" dt="2024-04-11T13:49:47.365" v="494" actId="122"/>
        <pc:sldMkLst>
          <pc:docMk/>
          <pc:sldMk cId="1132057974" sldId="343"/>
        </pc:sldMkLst>
        <pc:spChg chg="mod">
          <ac:chgData name="Kevin Blumberg" userId="6a25b4ff-5824-41b9-84cb-2cae119256d9" providerId="ADAL" clId="{171B02C0-83AE-4ECA-A4DA-4DE34466D2CD}" dt="2024-04-11T13:49:47.365" v="494" actId="122"/>
          <ac:spMkLst>
            <pc:docMk/>
            <pc:sldMk cId="1132057974" sldId="343"/>
            <ac:spMk id="2" creationId="{B716DC8F-030D-1C7F-56DB-549378A2DC45}"/>
          </ac:spMkLst>
        </pc:spChg>
        <pc:spChg chg="mod">
          <ac:chgData name="Kevin Blumberg" userId="6a25b4ff-5824-41b9-84cb-2cae119256d9" providerId="ADAL" clId="{171B02C0-83AE-4ECA-A4DA-4DE34466D2CD}" dt="2024-04-11T13:38:12.718" v="402" actId="207"/>
          <ac:spMkLst>
            <pc:docMk/>
            <pc:sldMk cId="1132057974" sldId="343"/>
            <ac:spMk id="7" creationId="{B50132FE-1A5E-8303-EF14-BB7FDC880D6B}"/>
          </ac:spMkLst>
        </pc:spChg>
        <pc:spChg chg="mod">
          <ac:chgData name="Kevin Blumberg" userId="6a25b4ff-5824-41b9-84cb-2cae119256d9" providerId="ADAL" clId="{171B02C0-83AE-4ECA-A4DA-4DE34466D2CD}" dt="2024-04-11T13:38:12.718" v="402" actId="207"/>
          <ac:spMkLst>
            <pc:docMk/>
            <pc:sldMk cId="1132057974" sldId="343"/>
            <ac:spMk id="11" creationId="{D01A3D0C-EFDA-1476-754F-05590CD80067}"/>
          </ac:spMkLst>
        </pc:spChg>
        <pc:spChg chg="mod">
          <ac:chgData name="Kevin Blumberg" userId="6a25b4ff-5824-41b9-84cb-2cae119256d9" providerId="ADAL" clId="{171B02C0-83AE-4ECA-A4DA-4DE34466D2CD}" dt="2024-04-11T13:38:12.718" v="402" actId="207"/>
          <ac:spMkLst>
            <pc:docMk/>
            <pc:sldMk cId="1132057974" sldId="343"/>
            <ac:spMk id="12" creationId="{B3F2423E-33D3-8206-D73F-861DBFDD8B1B}"/>
          </ac:spMkLst>
        </pc:spChg>
        <pc:spChg chg="mod">
          <ac:chgData name="Kevin Blumberg" userId="6a25b4ff-5824-41b9-84cb-2cae119256d9" providerId="ADAL" clId="{171B02C0-83AE-4ECA-A4DA-4DE34466D2CD}" dt="2024-04-11T13:38:12.718" v="402" actId="207"/>
          <ac:spMkLst>
            <pc:docMk/>
            <pc:sldMk cId="1132057974" sldId="343"/>
            <ac:spMk id="13" creationId="{388CB72F-E698-B24A-C3F5-C4D5718B962F}"/>
          </ac:spMkLst>
        </pc:spChg>
        <pc:spChg chg="mod">
          <ac:chgData name="Kevin Blumberg" userId="6a25b4ff-5824-41b9-84cb-2cae119256d9" providerId="ADAL" clId="{171B02C0-83AE-4ECA-A4DA-4DE34466D2CD}" dt="2024-04-11T13:37:51.889" v="400" actId="207"/>
          <ac:spMkLst>
            <pc:docMk/>
            <pc:sldMk cId="1132057974" sldId="343"/>
            <ac:spMk id="17" creationId="{32F9EB6C-CA2B-82D1-97A6-B8289159423F}"/>
          </ac:spMkLst>
        </pc:spChg>
        <pc:spChg chg="mod">
          <ac:chgData name="Kevin Blumberg" userId="6a25b4ff-5824-41b9-84cb-2cae119256d9" providerId="ADAL" clId="{171B02C0-83AE-4ECA-A4DA-4DE34466D2CD}" dt="2024-04-11T13:39:10.807" v="412" actId="1076"/>
          <ac:spMkLst>
            <pc:docMk/>
            <pc:sldMk cId="1132057974" sldId="343"/>
            <ac:spMk id="19" creationId="{F7B8F943-1D2C-D05C-7F14-9458191314EF}"/>
          </ac:spMkLst>
        </pc:spChg>
        <pc:spChg chg="mod">
          <ac:chgData name="Kevin Blumberg" userId="6a25b4ff-5824-41b9-84cb-2cae119256d9" providerId="ADAL" clId="{171B02C0-83AE-4ECA-A4DA-4DE34466D2CD}" dt="2024-04-11T13:39:31.304" v="415" actId="1076"/>
          <ac:spMkLst>
            <pc:docMk/>
            <pc:sldMk cId="1132057974" sldId="343"/>
            <ac:spMk id="30" creationId="{ECE70DE5-881E-ACF3-3ED0-4456D694085D}"/>
          </ac:spMkLst>
        </pc:spChg>
        <pc:spChg chg="mod">
          <ac:chgData name="Kevin Blumberg" userId="6a25b4ff-5824-41b9-84cb-2cae119256d9" providerId="ADAL" clId="{171B02C0-83AE-4ECA-A4DA-4DE34466D2CD}" dt="2024-04-11T13:39:22.513" v="414" actId="1076"/>
          <ac:spMkLst>
            <pc:docMk/>
            <pc:sldMk cId="1132057974" sldId="343"/>
            <ac:spMk id="31" creationId="{EF2CA095-2AA6-C8E4-6A2B-4BEE25815FC7}"/>
          </ac:spMkLst>
        </pc:spChg>
        <pc:cxnChg chg="mod">
          <ac:chgData name="Kevin Blumberg" userId="6a25b4ff-5824-41b9-84cb-2cae119256d9" providerId="ADAL" clId="{171B02C0-83AE-4ECA-A4DA-4DE34466D2CD}" dt="2024-04-11T13:38:40.950" v="405" actId="1076"/>
          <ac:cxnSpMkLst>
            <pc:docMk/>
            <pc:sldMk cId="1132057974" sldId="343"/>
            <ac:cxnSpMk id="22" creationId="{3D616F5F-DE20-DE27-DE29-EE643BCBD48C}"/>
          </ac:cxnSpMkLst>
        </pc:cxnChg>
        <pc:cxnChg chg="mod">
          <ac:chgData name="Kevin Blumberg" userId="6a25b4ff-5824-41b9-84cb-2cae119256d9" providerId="ADAL" clId="{171B02C0-83AE-4ECA-A4DA-4DE34466D2CD}" dt="2024-04-11T13:39:14.086" v="413" actId="1076"/>
          <ac:cxnSpMkLst>
            <pc:docMk/>
            <pc:sldMk cId="1132057974" sldId="343"/>
            <ac:cxnSpMk id="25" creationId="{7AD58331-598C-441E-CB94-D7D11A256FFD}"/>
          </ac:cxnSpMkLst>
        </pc:cxnChg>
      </pc:sldChg>
      <pc:sldChg chg="addSp delSp modSp new del mod ord">
        <pc:chgData name="Kevin Blumberg" userId="6a25b4ff-5824-41b9-84cb-2cae119256d9" providerId="ADAL" clId="{171B02C0-83AE-4ECA-A4DA-4DE34466D2CD}" dt="2024-04-11T14:50:11.610" v="1919" actId="47"/>
        <pc:sldMkLst>
          <pc:docMk/>
          <pc:sldMk cId="4258749358" sldId="344"/>
        </pc:sldMkLst>
        <pc:spChg chg="del mod">
          <ac:chgData name="Kevin Blumberg" userId="6a25b4ff-5824-41b9-84cb-2cae119256d9" providerId="ADAL" clId="{171B02C0-83AE-4ECA-A4DA-4DE34466D2CD}" dt="2024-04-11T13:43:59.119" v="454" actId="478"/>
          <ac:spMkLst>
            <pc:docMk/>
            <pc:sldMk cId="4258749358" sldId="344"/>
            <ac:spMk id="2" creationId="{6A00A1AE-9E90-07D0-5B79-4AB0235D6970}"/>
          </ac:spMkLst>
        </pc:spChg>
        <pc:spChg chg="add del mod">
          <ac:chgData name="Kevin Blumberg" userId="6a25b4ff-5824-41b9-84cb-2cae119256d9" providerId="ADAL" clId="{171B02C0-83AE-4ECA-A4DA-4DE34466D2CD}" dt="2024-04-11T13:50:46.995" v="587" actId="478"/>
          <ac:spMkLst>
            <pc:docMk/>
            <pc:sldMk cId="4258749358" sldId="344"/>
            <ac:spMk id="2" creationId="{FB764422-798A-8B12-3A6C-954F0CF99712}"/>
          </ac:spMkLst>
        </pc:spChg>
        <pc:spChg chg="add del mod">
          <ac:chgData name="Kevin Blumberg" userId="6a25b4ff-5824-41b9-84cb-2cae119256d9" providerId="ADAL" clId="{171B02C0-83AE-4ECA-A4DA-4DE34466D2CD}" dt="2024-04-11T13:42:46.387" v="449"/>
          <ac:spMkLst>
            <pc:docMk/>
            <pc:sldMk cId="4258749358" sldId="344"/>
            <ac:spMk id="4" creationId="{311C17ED-61BD-2875-E70D-877356873C93}"/>
          </ac:spMkLst>
        </pc:spChg>
        <pc:spChg chg="add mod">
          <ac:chgData name="Kevin Blumberg" userId="6a25b4ff-5824-41b9-84cb-2cae119256d9" providerId="ADAL" clId="{171B02C0-83AE-4ECA-A4DA-4DE34466D2CD}" dt="2024-04-11T13:59:06.139" v="1065" actId="1076"/>
          <ac:spMkLst>
            <pc:docMk/>
            <pc:sldMk cId="4258749358" sldId="344"/>
            <ac:spMk id="4" creationId="{4D52A6A7-CF03-BD6B-4C9D-3C20165300CC}"/>
          </ac:spMkLst>
        </pc:spChg>
        <pc:spChg chg="add mod">
          <ac:chgData name="Kevin Blumberg" userId="6a25b4ff-5824-41b9-84cb-2cae119256d9" providerId="ADAL" clId="{171B02C0-83AE-4ECA-A4DA-4DE34466D2CD}" dt="2024-04-11T13:59:06.139" v="1065" actId="1076"/>
          <ac:spMkLst>
            <pc:docMk/>
            <pc:sldMk cId="4258749358" sldId="344"/>
            <ac:spMk id="5" creationId="{3C7F25B7-2876-47D0-C97B-CE517B410AF7}"/>
          </ac:spMkLst>
        </pc:spChg>
        <pc:spChg chg="add del mod">
          <ac:chgData name="Kevin Blumberg" userId="6a25b4ff-5824-41b9-84cb-2cae119256d9" providerId="ADAL" clId="{171B02C0-83AE-4ECA-A4DA-4DE34466D2CD}" dt="2024-04-11T13:43:59.119" v="454" actId="478"/>
          <ac:spMkLst>
            <pc:docMk/>
            <pc:sldMk cId="4258749358" sldId="344"/>
            <ac:spMk id="5" creationId="{E9068110-620B-704A-1B09-7BC0652D1AC4}"/>
          </ac:spMkLst>
        </pc:spChg>
        <pc:spChg chg="add mod">
          <ac:chgData name="Kevin Blumberg" userId="6a25b4ff-5824-41b9-84cb-2cae119256d9" providerId="ADAL" clId="{171B02C0-83AE-4ECA-A4DA-4DE34466D2CD}" dt="2024-04-11T13:59:06.139" v="1065" actId="1076"/>
          <ac:spMkLst>
            <pc:docMk/>
            <pc:sldMk cId="4258749358" sldId="344"/>
            <ac:spMk id="6" creationId="{82E9CA9B-AEB4-71C5-35A1-F6DC84980799}"/>
          </ac:spMkLst>
        </pc:spChg>
        <pc:spChg chg="add mod">
          <ac:chgData name="Kevin Blumberg" userId="6a25b4ff-5824-41b9-84cb-2cae119256d9" providerId="ADAL" clId="{171B02C0-83AE-4ECA-A4DA-4DE34466D2CD}" dt="2024-04-11T13:50:24.361" v="585" actId="20577"/>
          <ac:spMkLst>
            <pc:docMk/>
            <pc:sldMk cId="4258749358" sldId="344"/>
            <ac:spMk id="7" creationId="{5F0E24E5-18DE-54A8-36FE-28D4AD20E118}"/>
          </ac:spMkLst>
        </pc:spChg>
        <pc:spChg chg="add del mod">
          <ac:chgData name="Kevin Blumberg" userId="6a25b4ff-5824-41b9-84cb-2cae119256d9" providerId="ADAL" clId="{171B02C0-83AE-4ECA-A4DA-4DE34466D2CD}" dt="2024-04-11T13:44:43.769" v="459" actId="478"/>
          <ac:spMkLst>
            <pc:docMk/>
            <pc:sldMk cId="4258749358" sldId="344"/>
            <ac:spMk id="8" creationId="{33F5C63B-C374-79A9-1434-530F4FE2AD68}"/>
          </ac:spMkLst>
        </pc:spChg>
        <pc:spChg chg="add mod">
          <ac:chgData name="Kevin Blumberg" userId="6a25b4ff-5824-41b9-84cb-2cae119256d9" providerId="ADAL" clId="{171B02C0-83AE-4ECA-A4DA-4DE34466D2CD}" dt="2024-04-11T13:59:06.139" v="1065" actId="1076"/>
          <ac:spMkLst>
            <pc:docMk/>
            <pc:sldMk cId="4258749358" sldId="344"/>
            <ac:spMk id="8" creationId="{AF89FE2D-1DB3-53E3-A281-CB8710534189}"/>
          </ac:spMkLst>
        </pc:spChg>
        <pc:spChg chg="add del mod">
          <ac:chgData name="Kevin Blumberg" userId="6a25b4ff-5824-41b9-84cb-2cae119256d9" providerId="ADAL" clId="{171B02C0-83AE-4ECA-A4DA-4DE34466D2CD}" dt="2024-04-11T13:59:14.878" v="1069"/>
          <ac:spMkLst>
            <pc:docMk/>
            <pc:sldMk cId="4258749358" sldId="344"/>
            <ac:spMk id="9" creationId="{7FB91E22-60F3-18C7-7FC3-B0A412A7B1BC}"/>
          </ac:spMkLst>
        </pc:spChg>
        <pc:graphicFrameChg chg="add del mod modGraphic">
          <ac:chgData name="Kevin Blumberg" userId="6a25b4ff-5824-41b9-84cb-2cae119256d9" providerId="ADAL" clId="{171B02C0-83AE-4ECA-A4DA-4DE34466D2CD}" dt="2024-04-11T13:52:20.234" v="677" actId="478"/>
          <ac:graphicFrameMkLst>
            <pc:docMk/>
            <pc:sldMk cId="4258749358" sldId="344"/>
            <ac:graphicFrameMk id="3" creationId="{29C1222C-C0A5-78B5-9CF0-7048B7234D07}"/>
          </ac:graphicFrameMkLst>
        </pc:graphicFrameChg>
        <pc:graphicFrameChg chg="add del mod modGraphic">
          <ac:chgData name="Kevin Blumberg" userId="6a25b4ff-5824-41b9-84cb-2cae119256d9" providerId="ADAL" clId="{171B02C0-83AE-4ECA-A4DA-4DE34466D2CD}" dt="2024-04-11T13:46:21.774" v="467" actId="3680"/>
          <ac:graphicFrameMkLst>
            <pc:docMk/>
            <pc:sldMk cId="4258749358" sldId="344"/>
            <ac:graphicFrameMk id="9" creationId="{06D4195A-7621-A183-382F-53660777BE26}"/>
          </ac:graphicFrameMkLst>
        </pc:graphicFrameChg>
        <pc:graphicFrameChg chg="add del">
          <ac:chgData name="Kevin Blumberg" userId="6a25b4ff-5824-41b9-84cb-2cae119256d9" providerId="ADAL" clId="{171B02C0-83AE-4ECA-A4DA-4DE34466D2CD}" dt="2024-04-11T13:46:35.234" v="469" actId="478"/>
          <ac:graphicFrameMkLst>
            <pc:docMk/>
            <pc:sldMk cId="4258749358" sldId="344"/>
            <ac:graphicFrameMk id="10" creationId="{A802545E-AFE4-A1AE-D4AA-86FED524AF07}"/>
          </ac:graphicFrameMkLst>
        </pc:graphicFrameChg>
        <pc:graphicFrameChg chg="add del mod modGraphic">
          <ac:chgData name="Kevin Blumberg" userId="6a25b4ff-5824-41b9-84cb-2cae119256d9" providerId="ADAL" clId="{171B02C0-83AE-4ECA-A4DA-4DE34466D2CD}" dt="2024-04-11T13:49:29.851" v="491" actId="478"/>
          <ac:graphicFrameMkLst>
            <pc:docMk/>
            <pc:sldMk cId="4258749358" sldId="344"/>
            <ac:graphicFrameMk id="11" creationId="{11998CC0-0C3D-0BF1-9C68-952C51800895}"/>
          </ac:graphicFrameMkLst>
        </pc:graphicFrameChg>
      </pc:sldChg>
      <pc:sldChg chg="delSp modSp mod">
        <pc:chgData name="Kevin Blumberg" userId="6a25b4ff-5824-41b9-84cb-2cae119256d9" providerId="ADAL" clId="{171B02C0-83AE-4ECA-A4DA-4DE34466D2CD}" dt="2024-04-11T14:12:58.510" v="1911" actId="1076"/>
        <pc:sldMkLst>
          <pc:docMk/>
          <pc:sldMk cId="1860083113" sldId="345"/>
        </pc:sldMkLst>
        <pc:spChg chg="mod">
          <ac:chgData name="Kevin Blumberg" userId="6a25b4ff-5824-41b9-84cb-2cae119256d9" providerId="ADAL" clId="{171B02C0-83AE-4ECA-A4DA-4DE34466D2CD}" dt="2024-04-11T14:12:58.510" v="1911" actId="1076"/>
          <ac:spMkLst>
            <pc:docMk/>
            <pc:sldMk cId="1860083113" sldId="345"/>
            <ac:spMk id="4" creationId="{4D52A6A7-CF03-BD6B-4C9D-3C20165300CC}"/>
          </ac:spMkLst>
        </pc:spChg>
        <pc:spChg chg="del">
          <ac:chgData name="Kevin Blumberg" userId="6a25b4ff-5824-41b9-84cb-2cae119256d9" providerId="ADAL" clId="{171B02C0-83AE-4ECA-A4DA-4DE34466D2CD}" dt="2024-04-11T14:03:45.945" v="1190" actId="478"/>
          <ac:spMkLst>
            <pc:docMk/>
            <pc:sldMk cId="1860083113" sldId="345"/>
            <ac:spMk id="5" creationId="{3C7F25B7-2876-47D0-C97B-CE517B410AF7}"/>
          </ac:spMkLst>
        </pc:spChg>
        <pc:spChg chg="del">
          <ac:chgData name="Kevin Blumberg" userId="6a25b4ff-5824-41b9-84cb-2cae119256d9" providerId="ADAL" clId="{171B02C0-83AE-4ECA-A4DA-4DE34466D2CD}" dt="2024-04-11T14:03:44.122" v="1189" actId="478"/>
          <ac:spMkLst>
            <pc:docMk/>
            <pc:sldMk cId="1860083113" sldId="345"/>
            <ac:spMk id="6" creationId="{82E9CA9B-AEB4-71C5-35A1-F6DC84980799}"/>
          </ac:spMkLst>
        </pc:spChg>
        <pc:spChg chg="del mod">
          <ac:chgData name="Kevin Blumberg" userId="6a25b4ff-5824-41b9-84cb-2cae119256d9" providerId="ADAL" clId="{171B02C0-83AE-4ECA-A4DA-4DE34466D2CD}" dt="2024-04-11T14:03:42.369" v="1188" actId="478"/>
          <ac:spMkLst>
            <pc:docMk/>
            <pc:sldMk cId="1860083113" sldId="345"/>
            <ac:spMk id="8" creationId="{AF89FE2D-1DB3-53E3-A281-CB8710534189}"/>
          </ac:spMkLst>
        </pc:spChg>
      </pc:sldChg>
      <pc:sldChg chg="delSp modSp add mod">
        <pc:chgData name="Kevin Blumberg" userId="6a25b4ff-5824-41b9-84cb-2cae119256d9" providerId="ADAL" clId="{171B02C0-83AE-4ECA-A4DA-4DE34466D2CD}" dt="2024-04-11T14:12:52.181" v="1910" actId="1076"/>
        <pc:sldMkLst>
          <pc:docMk/>
          <pc:sldMk cId="1590589809" sldId="346"/>
        </pc:sldMkLst>
        <pc:spChg chg="mod">
          <ac:chgData name="Kevin Blumberg" userId="6a25b4ff-5824-41b9-84cb-2cae119256d9" providerId="ADAL" clId="{171B02C0-83AE-4ECA-A4DA-4DE34466D2CD}" dt="2024-04-11T14:12:52.181" v="1910" actId="1076"/>
          <ac:spMkLst>
            <pc:docMk/>
            <pc:sldMk cId="1590589809" sldId="346"/>
            <ac:spMk id="4" creationId="{4D52A6A7-CF03-BD6B-4C9D-3C20165300CC}"/>
          </ac:spMkLst>
        </pc:spChg>
        <pc:spChg chg="del mod">
          <ac:chgData name="Kevin Blumberg" userId="6a25b4ff-5824-41b9-84cb-2cae119256d9" providerId="ADAL" clId="{171B02C0-83AE-4ECA-A4DA-4DE34466D2CD}" dt="2024-04-11T13:59:55.681" v="1075" actId="478"/>
          <ac:spMkLst>
            <pc:docMk/>
            <pc:sldMk cId="1590589809" sldId="346"/>
            <ac:spMk id="5" creationId="{3C7F25B7-2876-47D0-C97B-CE517B410AF7}"/>
          </ac:spMkLst>
        </pc:spChg>
        <pc:spChg chg="del mod">
          <ac:chgData name="Kevin Blumberg" userId="6a25b4ff-5824-41b9-84cb-2cae119256d9" providerId="ADAL" clId="{171B02C0-83AE-4ECA-A4DA-4DE34466D2CD}" dt="2024-04-11T14:00:13.913" v="1083"/>
          <ac:spMkLst>
            <pc:docMk/>
            <pc:sldMk cId="1590589809" sldId="346"/>
            <ac:spMk id="6" creationId="{82E9CA9B-AEB4-71C5-35A1-F6DC84980799}"/>
          </ac:spMkLst>
        </pc:spChg>
        <pc:spChg chg="del">
          <ac:chgData name="Kevin Blumberg" userId="6a25b4ff-5824-41b9-84cb-2cae119256d9" providerId="ADAL" clId="{171B02C0-83AE-4ECA-A4DA-4DE34466D2CD}" dt="2024-04-11T14:00:16.179" v="1084" actId="478"/>
          <ac:spMkLst>
            <pc:docMk/>
            <pc:sldMk cId="1590589809" sldId="346"/>
            <ac:spMk id="8" creationId="{AF89FE2D-1DB3-53E3-A281-CB871053418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9">
            <a:extLst>
              <a:ext uri="{FF2B5EF4-FFF2-40B4-BE49-F238E27FC236}">
                <a16:creationId xmlns:a16="http://schemas.microsoft.com/office/drawing/2014/main" id="{EBF39314-3C47-E74E-BD8E-52114DBA532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E17B156-389A-3E4B-AAAB-BCF02C62BC19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7" name="Text Box 1">
            <a:extLst>
              <a:ext uri="{FF2B5EF4-FFF2-40B4-BE49-F238E27FC236}">
                <a16:creationId xmlns:a16="http://schemas.microsoft.com/office/drawing/2014/main" id="{094D07F0-6FFD-294C-88F0-2F20629D0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AB93B7F6-48CE-BB43-ADFB-2184545CC0BE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13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8" name="Text Box 2">
            <a:extLst>
              <a:ext uri="{FF2B5EF4-FFF2-40B4-BE49-F238E27FC236}">
                <a16:creationId xmlns:a16="http://schemas.microsoft.com/office/drawing/2014/main" id="{16EAEAE6-1A2C-5748-AB97-BBD872A4F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3383D47D-A264-414D-A68F-D33AD405FCA5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13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9" name="Text Box 3">
            <a:extLst>
              <a:ext uri="{FF2B5EF4-FFF2-40B4-BE49-F238E27FC236}">
                <a16:creationId xmlns:a16="http://schemas.microsoft.com/office/drawing/2014/main" id="{6271DFB1-CB69-9948-BAD7-7CABFE7504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10" name="Text Box 4">
            <a:extLst>
              <a:ext uri="{FF2B5EF4-FFF2-40B4-BE49-F238E27FC236}">
                <a16:creationId xmlns:a16="http://schemas.microsoft.com/office/drawing/2014/main" id="{A67C5078-DC03-5343-8716-C425CCA30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2171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>
            <a:extLst>
              <a:ext uri="{FF2B5EF4-FFF2-40B4-BE49-F238E27FC236}">
                <a16:creationId xmlns:a16="http://schemas.microsoft.com/office/drawing/2014/main" id="{A5B8A910-82D1-C943-8EE0-B1DB105F19A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29EDF0-F9EA-F04D-AF84-8D133C7EC8FB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E1C27C97-BF72-9D47-9895-66561616D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120DDC95-1301-D744-BBEF-4699CB0C1FCD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4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4" name="Text Box 2">
            <a:extLst>
              <a:ext uri="{FF2B5EF4-FFF2-40B4-BE49-F238E27FC236}">
                <a16:creationId xmlns:a16="http://schemas.microsoft.com/office/drawing/2014/main" id="{75866EDC-AA12-C449-95FA-45ADAE7FC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2E81A235-19AC-A641-92DD-D222E790C9B6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4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5" name="Text Box 3">
            <a:extLst>
              <a:ext uri="{FF2B5EF4-FFF2-40B4-BE49-F238E27FC236}">
                <a16:creationId xmlns:a16="http://schemas.microsoft.com/office/drawing/2014/main" id="{58FDBA62-8414-9A45-816A-9B930A01A2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6" name="Text Box 4">
            <a:extLst>
              <a:ext uri="{FF2B5EF4-FFF2-40B4-BE49-F238E27FC236}">
                <a16:creationId xmlns:a16="http://schemas.microsoft.com/office/drawing/2014/main" id="{4A669A6A-6A1A-B947-BC57-86D8CFBE1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112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スライド イメージ プレースホルダー 1">
            <a:extLst>
              <a:ext uri="{FF2B5EF4-FFF2-40B4-BE49-F238E27FC236}">
                <a16:creationId xmlns:a16="http://schemas.microsoft.com/office/drawing/2014/main" id="{0084D085-48D8-8C49-A8AD-A6B22595F2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7890" name="ノート プレースホルダー 2">
            <a:extLst>
              <a:ext uri="{FF2B5EF4-FFF2-40B4-BE49-F238E27FC236}">
                <a16:creationId xmlns:a16="http://schemas.microsoft.com/office/drawing/2014/main" id="{CD826AA6-382B-B74C-893E-DEE640C182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Zoom url is published in the calendar one week before the meeting.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Minutes are public</a:t>
            </a:r>
          </a:p>
        </p:txBody>
      </p:sp>
      <p:sp>
        <p:nvSpPr>
          <p:cNvPr id="37891" name="スライド番号プレースホルダー 3">
            <a:extLst>
              <a:ext uri="{FF2B5EF4-FFF2-40B4-BE49-F238E27FC236}">
                <a16:creationId xmlns:a16="http://schemas.microsoft.com/office/drawing/2014/main" id="{C55C0B52-00C2-5B40-B5F0-D650F561BA23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5E9984-7868-5545-9E2C-F6EF8D81C7BB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77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スライド イメージ プレースホルダー 1">
            <a:extLst>
              <a:ext uri="{FF2B5EF4-FFF2-40B4-BE49-F238E27FC236}">
                <a16:creationId xmlns:a16="http://schemas.microsoft.com/office/drawing/2014/main" id="{A5A36017-A08C-6848-9CC5-1AF5ADB2A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9938" name="ノート プレースホルダー 2">
            <a:extLst>
              <a:ext uri="{FF2B5EF4-FFF2-40B4-BE49-F238E27FC236}">
                <a16:creationId xmlns:a16="http://schemas.microsoft.com/office/drawing/2014/main" id="{3D1E0FB4-B633-AB45-BF9D-109F7D8A9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スライド番号プレースホルダー 3">
            <a:extLst>
              <a:ext uri="{FF2B5EF4-FFF2-40B4-BE49-F238E27FC236}">
                <a16:creationId xmlns:a16="http://schemas.microsoft.com/office/drawing/2014/main" id="{0D054E2F-1BBE-9348-80AF-05AC6E992FF7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E3A916-8B12-404F-A1F5-3806FF51ADC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976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491B1-8B56-589A-FE0E-CF962B470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スライド イメージ プレースホルダー 1">
            <a:extLst>
              <a:ext uri="{FF2B5EF4-FFF2-40B4-BE49-F238E27FC236}">
                <a16:creationId xmlns:a16="http://schemas.microsoft.com/office/drawing/2014/main" id="{0BE264F5-3173-630E-C5EC-A526E00A44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9938" name="ノート プレースホルダー 2">
            <a:extLst>
              <a:ext uri="{FF2B5EF4-FFF2-40B4-BE49-F238E27FC236}">
                <a16:creationId xmlns:a16="http://schemas.microsoft.com/office/drawing/2014/main" id="{7EF4D17C-F1E6-1DB1-8130-3622A081F3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スライド番号プレースホルダー 3">
            <a:extLst>
              <a:ext uri="{FF2B5EF4-FFF2-40B4-BE49-F238E27FC236}">
                <a16:creationId xmlns:a16="http://schemas.microsoft.com/office/drawing/2014/main" id="{1DEF7CB7-EBC5-F574-0D7E-A8541AB5CDED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E3A916-8B12-404F-A1F5-3806FF51ADC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965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スライド イメージ プレースホルダー 1">
            <a:extLst>
              <a:ext uri="{FF2B5EF4-FFF2-40B4-BE49-F238E27FC236}">
                <a16:creationId xmlns:a16="http://schemas.microsoft.com/office/drawing/2014/main" id="{A5A36017-A08C-6848-9CC5-1AF5ADB2A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9938" name="ノート プレースホルダー 2">
            <a:extLst>
              <a:ext uri="{FF2B5EF4-FFF2-40B4-BE49-F238E27FC236}">
                <a16:creationId xmlns:a16="http://schemas.microsoft.com/office/drawing/2014/main" id="{3D1E0FB4-B633-AB45-BF9D-109F7D8A9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スライド番号プレースホルダー 3">
            <a:extLst>
              <a:ext uri="{FF2B5EF4-FFF2-40B4-BE49-F238E27FC236}">
                <a16:creationId xmlns:a16="http://schemas.microsoft.com/office/drawing/2014/main" id="{0D054E2F-1BBE-9348-80AF-05AC6E992FF7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E3A916-8B12-404F-A1F5-3806FF51ADC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005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スライド イメージ プレースホルダー 1">
            <a:extLst>
              <a:ext uri="{FF2B5EF4-FFF2-40B4-BE49-F238E27FC236}">
                <a16:creationId xmlns:a16="http://schemas.microsoft.com/office/drawing/2014/main" id="{A5A36017-A08C-6848-9CC5-1AF5ADB2A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9938" name="ノート プレースホルダー 2">
            <a:extLst>
              <a:ext uri="{FF2B5EF4-FFF2-40B4-BE49-F238E27FC236}">
                <a16:creationId xmlns:a16="http://schemas.microsoft.com/office/drawing/2014/main" id="{3D1E0FB4-B633-AB45-BF9D-109F7D8A9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スライド番号プレースホルダー 3">
            <a:extLst>
              <a:ext uri="{FF2B5EF4-FFF2-40B4-BE49-F238E27FC236}">
                <a16:creationId xmlns:a16="http://schemas.microsoft.com/office/drawing/2014/main" id="{0D054E2F-1BBE-9348-80AF-05AC6E992FF7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E3A916-8B12-404F-A1F5-3806FF51ADC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92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aso.icann.org/icp-2-review/" TargetMode="Externa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so.icann.org/documents/operational-documents/operating-procedures-of-the-address-council-of-the-address-supporting-organizatio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docMetadata/LabelInfo.xml><?xml version="1.0" encoding="utf-8"?>
<clbl:labelList xmlns:clbl="http://schemas.microsoft.com/office/2020/mipLabelMetadata">
  <clbl:label id="{07222825-62ea-40f3-96b5-5375c07996e2}" enabled="1" method="Privileged" siteId="{90c7a20a-f34b-40bf-bc48-b9253b6f5d2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16539</TotalTime>
  <Words>996</Words>
  <Application>Microsoft Office PowerPoint</Application>
  <PresentationFormat>Personnalisé</PresentationFormat>
  <Paragraphs>186</Paragraphs>
  <Slides>13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24" baseType="lpstr">
      <vt:lpstr>Arial</vt:lpstr>
      <vt:lpstr>Arial Black</vt:lpstr>
      <vt:lpstr>Arial Rounded MT Bold</vt:lpstr>
      <vt:lpstr>Calibri</vt:lpstr>
      <vt:lpstr>Century Gothic</vt:lpstr>
      <vt:lpstr>Courier New</vt:lpstr>
      <vt:lpstr>Symbol</vt:lpstr>
      <vt:lpstr>Times New Roman</vt:lpstr>
      <vt:lpstr>Office Theme</vt:lpstr>
      <vt:lpstr>1_Office Theme</vt:lpstr>
      <vt:lpstr>2_Office Theme</vt:lpstr>
      <vt:lpstr>Présentation PowerPoint</vt:lpstr>
      <vt:lpstr>Présentation PowerPoint</vt:lpstr>
      <vt:lpstr>2024 Address Council Members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What is ICP-2?</vt:lpstr>
      <vt:lpstr>Présentation PowerPoint</vt:lpstr>
      <vt:lpstr>ICP-2 Timeline and Review (1/2)</vt:lpstr>
      <vt:lpstr>ICP-2 Timeline and Review (2/2)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Rebekah</dc:creator>
  <cp:lastModifiedBy>CLEMENT Herve INNOV/NET</cp:lastModifiedBy>
  <cp:revision>442</cp:revision>
  <cp:lastPrinted>2017-09-12T04:32:54Z</cp:lastPrinted>
  <dcterms:created xsi:type="dcterms:W3CDTF">2011-12-06T05:23:30Z</dcterms:created>
  <dcterms:modified xsi:type="dcterms:W3CDTF">2024-05-20T15:13:25Z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On-screen Show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  <property fmtid="{D5CDD505-2E9C-101B-9397-08002B2CF9AE}" pid="12" name="ClassificationContentMarkingFooterText">
    <vt:lpwstr>Orange Restricted</vt:lpwstr>
  </property>
</Properties>
</file>