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1"/>
    <p:restoredTop sz="94770"/>
  </p:normalViewPr>
  <p:slideViewPr>
    <p:cSldViewPr snapToGrid="0" snapToObjects="1">
      <p:cViewPr varScale="1">
        <p:scale>
          <a:sx n="202" d="100"/>
          <a:sy n="202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tf33552983_win32</Template>
  <TotalTime>1482</TotalTime>
  <Words>1852</Words>
  <Application>Microsoft Macintosh PowerPoint</Application>
  <PresentationFormat>Widescreen</PresentationFormat>
  <Paragraphs>614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Franklin Gothic Book</vt:lpstr>
      <vt:lpstr>Franklin Gothic Demi</vt:lpstr>
      <vt:lpstr>proxima-nova</vt:lpstr>
      <vt:lpstr>Wingdings 2</vt:lpstr>
      <vt:lpstr>DividendVTI</vt:lpstr>
      <vt:lpstr>The Surprising Impact of 1% Packet Loss</vt:lpstr>
      <vt:lpstr>Researched but not quantified problem</vt:lpstr>
      <vt:lpstr>Various Methods TCP Uses To Handle Packet Loss</vt:lpstr>
      <vt:lpstr>CUBIC: The Default Congestion Avoidance Algorithm</vt:lpstr>
      <vt:lpstr>CUBIC: HOW IT WORKS?</vt:lpstr>
      <vt:lpstr>Test methodology</vt:lpstr>
      <vt:lpstr>Symmetric and Asymmetric Network Paths</vt:lpstr>
      <vt:lpstr>Establishing a Baseline (NO PACKET LOSS)</vt:lpstr>
      <vt:lpstr>introducing PACKET LOSS</vt:lpstr>
      <vt:lpstr>The Curious Case of 1% Packet Loss</vt:lpstr>
      <vt:lpstr>The Curious Case of 1% Packet Loss</vt:lpstr>
      <vt:lpstr>Overall RESULTS</vt:lpstr>
      <vt:lpstr>Overall RESULTS VISUALISED</vt:lpstr>
      <vt:lpstr>BBR: The future of congestion avoidance?</vt:lpstr>
      <vt:lpstr>BBR: How it WORKS?</vt:lpstr>
      <vt:lpstr>KEY DIFFERENCES BETWEEN CUBIC AND BBR</vt:lpstr>
      <vt:lpstr>ENABLING BBR</vt:lpstr>
      <vt:lpstr>Establishing a BASELINE WITH BBR (NO PACKET LOSS)</vt:lpstr>
      <vt:lpstr>MEASURING IMPACT OF 1% packet loss while using BBR</vt:lpstr>
      <vt:lpstr>MEASURING IMPACT OF 1% packet loss while using BBR</vt:lpstr>
      <vt:lpstr>COMPARISON BETWEEN CUBIC and BBR AT 1% LOSS</vt:lpstr>
      <vt:lpstr>OVERALL RESULTS WITH BBR</vt:lpstr>
      <vt:lpstr>BBR PRODUCTION TESTING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firewalls limiting scaling factor to small to medium-sized enterprises in the wake of micro-segmentation?</dc:title>
  <dc:creator>Kemal Šanjta</dc:creator>
  <cp:lastModifiedBy>Kemal Sanjta (kemals)</cp:lastModifiedBy>
  <cp:revision>79</cp:revision>
  <cp:lastPrinted>2024-05-15T14:01:51Z</cp:lastPrinted>
  <dcterms:created xsi:type="dcterms:W3CDTF">2021-03-16T21:57:44Z</dcterms:created>
  <dcterms:modified xsi:type="dcterms:W3CDTF">2024-05-15T16:05:54Z</dcterms:modified>
</cp:coreProperties>
</file>