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05" autoAdjust="0"/>
    <p:restoredTop sz="80493" autoAdjust="0"/>
  </p:normalViewPr>
  <p:slideViewPr>
    <p:cSldViewPr snapToGrid="0">
      <p:cViewPr varScale="1">
        <p:scale>
          <a:sx n="74" d="100"/>
          <a:sy n="74" d="100"/>
        </p:scale>
        <p:origin x="69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36"/>
    </p:cViewPr>
  </p:sorterViewPr>
  <p:gridSpacing cx="72008" cy="72008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docProps/app.xml><?xml version="1.0" encoding="utf-8"?>
<Properties xmlns="http://schemas.openxmlformats.org/officeDocument/2006/extended-properties" xmlns:vt="http://schemas.openxmlformats.org/officeDocument/2006/docPropsVTypes">
  <TotalTime>2746</TotalTime>
  <Words>828</Words>
  <Application>Microsoft Office PowerPoint</Application>
  <PresentationFormat>Widescreen</PresentationFormat>
  <Paragraphs>158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Amazon Ember</vt:lpstr>
      <vt:lpstr>Arial</vt:lpstr>
      <vt:lpstr>Calibri</vt:lpstr>
      <vt:lpstr>Calibri Light</vt:lpstr>
      <vt:lpstr>Roboto</vt:lpstr>
      <vt:lpstr>Wingdings</vt:lpstr>
      <vt:lpstr>Office Theme</vt:lpstr>
      <vt:lpstr>Is It Just Me?</vt:lpstr>
      <vt:lpstr>whois robl</vt:lpstr>
      <vt:lpstr>Inner Voices…</vt:lpstr>
      <vt:lpstr>Coming out…</vt:lpstr>
      <vt:lpstr>ADHD…</vt:lpstr>
      <vt:lpstr>ADHD Traits…</vt:lpstr>
      <vt:lpstr>PowerPoint Presentation</vt:lpstr>
      <vt:lpstr>PowerPoint Presentation</vt:lpstr>
      <vt:lpstr>ADHD Traits…</vt:lpstr>
      <vt:lpstr>PowerPoint Presentation</vt:lpstr>
      <vt:lpstr>ADHD Traits – the good…</vt:lpstr>
      <vt:lpstr>ADHD Traits – the good…</vt:lpstr>
      <vt:lpstr>PowerPoint Presentation</vt:lpstr>
      <vt:lpstr>Communication – a mixed bag!</vt:lpstr>
      <vt:lpstr>Experiences</vt:lpstr>
      <vt:lpstr>PowerPoint Presentation</vt:lpstr>
      <vt:lpstr>PowerPoint Presentation</vt:lpstr>
      <vt:lpstr>PowerPoint Presentation</vt:lpstr>
      <vt:lpstr>PowerPoint Presentation</vt:lpstr>
      <vt:lpstr>Accommodations….</vt:lpstr>
      <vt:lpstr>Hidden brains… brilliant minds</vt:lpstr>
      <vt:lpstr>Your brain: Owner’s manuals…</vt:lpstr>
      <vt:lpstr>PowerPoint Presentation</vt:lpstr>
      <vt:lpstr>Questions? Discussion…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“…Oh S***!” - and other tales</dc:title>
  <dc:creator>Robert Lister</dc:creator>
  <cp:lastModifiedBy>Robert Lister</cp:lastModifiedBy>
  <cp:revision>61</cp:revision>
  <dcterms:created xsi:type="dcterms:W3CDTF">2023-09-12T05:31:46Z</dcterms:created>
  <dcterms:modified xsi:type="dcterms:W3CDTF">2024-05-23T08:22:15Z</dcterms:modified>
</cp:coreProperties>
</file>